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FAFF1-D7E2-4DD0-B332-1B10BEFE7C55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DA435-8E2A-4C52-A3DA-D3708EF408E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7A1C6-BE2A-4739-9F04-06A18B23E70F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0D81A-6A92-4980-A6F7-492EFE02EF5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29F60-A8B2-4CCB-9F41-2C8E1DF69590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98E0C-F027-440E-AB2D-41B558A728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5ADD4-10EE-47DB-A89E-B49B96E6D5E5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627B9-6E0D-4BB9-BA4E-3DC96FD0C5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B88F-C1A0-4D22-8BEA-CA7C90D94E64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B4080-1555-4F35-AAB3-790B0F61C4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5671D-50C9-46A4-8D34-B6726598F81E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F8A42-9A9B-465C-AA39-11AFE904DB9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F1C53-E246-44E1-B75B-D3DF7FA8C341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16EFE-C233-4794-909F-6ECEF279AC3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D4700-D983-4872-AB2B-A148A14784FD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F3DB6-9C33-441E-A865-40C2B33F4F9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87209-0954-4321-BECF-D84A7795F08D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775DF-C683-4342-A79E-A654D37E32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1E9AF-5CDA-4D4B-9C27-BC3428BD9E49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B86F-955B-4FB3-97B7-DDBB372193E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C9EBA-6D5D-4940-AB0C-DD33B9B8A71D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02E3E-D019-4405-888A-EDD06D4671A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E60DBB-7A19-4ABF-B501-20E26ABEAD60}" type="datetimeFigureOut">
              <a:rPr lang="it-IT"/>
              <a:pPr>
                <a:defRPr/>
              </a:pPr>
              <a:t>17/06/2014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E0B8A3-D9C0-4602-821A-D57F689799E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5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gerian" pitchFamily="82" charset="0"/>
              </a:rPr>
              <a:t>Il mondo di AL KARAMA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79388" y="1341438"/>
            <a:ext cx="8964612" cy="647700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3700" b="1" i="1" smtClean="0">
                <a:solidFill>
                  <a:srgbClr val="E46C0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37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conoscere il nostro territorio per migliorarlo</a:t>
            </a:r>
          </a:p>
          <a:p>
            <a:pPr marL="0" indent="0" algn="just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it-IT" sz="3700" b="1" i="1" smtClean="0">
              <a:solidFill>
                <a:srgbClr val="E46C0A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0" y="1916113"/>
            <a:ext cx="9144000" cy="4941887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it-IT" sz="2600" b="1" smtClean="0">
              <a:solidFill>
                <a:srgbClr val="984807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26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 Karama è un campo Nomadi del Comune di Latina. Accoglie una popolazione Rom, senza residenza e senza identità. Vi  si incontrano bambini e cani randagi, accumunati nello stesso destino: l’emarginazione.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26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 vogliamo ghetti nelle nostre città! 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26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 vogliamo bimbi emarginati e vittime di pregiudizi!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2600" b="1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Vogliamo Scuola e Dignità umana per tutti.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it-IT" sz="2600" b="1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26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Campagna di sensibilizzazione</a:t>
            </a:r>
            <a:r>
              <a:rPr lang="it-IT" sz="2600" b="1" i="1" smtClean="0">
                <a:solidFill>
                  <a:srgbClr val="98480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1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 saperne di più</a:t>
            </a:r>
            <a:r>
              <a:rPr lang="it-IT" sz="2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it-IT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E-mail: tempoamicolatina@libero.it</a:t>
            </a:r>
            <a:r>
              <a:rPr lang="it-IT" sz="2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it-IT" sz="1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Latina,giugno 2014	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it-IT" sz="1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it-IT" sz="2600" smtClean="0"/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it-IT" sz="26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74</Words>
  <Application>Microsoft Office PowerPoint</Application>
  <PresentationFormat>Presentazione su schermo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Algerian</vt:lpstr>
      <vt:lpstr>Tema di Office</vt:lpstr>
      <vt:lpstr>Il mondo di AL KARAMA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angela</dc:creator>
  <cp:lastModifiedBy>i.troia</cp:lastModifiedBy>
  <cp:revision>26</cp:revision>
  <dcterms:created xsi:type="dcterms:W3CDTF">2014-06-03T15:51:51Z</dcterms:created>
  <dcterms:modified xsi:type="dcterms:W3CDTF">2014-06-17T08:56:26Z</dcterms:modified>
</cp:coreProperties>
</file>